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6E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8EFA9-B200-4423-8BE2-2248489A1A51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D083AD9-5AF5-4335-A4B0-C1336D8E523E}">
      <dgm:prSet/>
      <dgm:spPr>
        <a:solidFill>
          <a:srgbClr val="D66E20"/>
        </a:solidFill>
      </dgm:spPr>
      <dgm:t>
        <a:bodyPr/>
        <a:lstStyle/>
        <a:p>
          <a:r>
            <a:rPr lang="en-US"/>
            <a:t>Panikos prefers:</a:t>
          </a:r>
        </a:p>
      </dgm:t>
    </dgm:pt>
    <dgm:pt modelId="{79FEBE4A-C4ED-41E5-9712-F2CC6E2E1757}" type="parTrans" cxnId="{A58A0BB2-672C-4531-8AF0-4310E3CAA51F}">
      <dgm:prSet/>
      <dgm:spPr/>
      <dgm:t>
        <a:bodyPr/>
        <a:lstStyle/>
        <a:p>
          <a:endParaRPr lang="en-US"/>
        </a:p>
      </dgm:t>
    </dgm:pt>
    <dgm:pt modelId="{653A75E2-B0B3-4494-A045-1F74D73DC373}" type="sibTrans" cxnId="{A58A0BB2-672C-4531-8AF0-4310E3CAA51F}">
      <dgm:prSet/>
      <dgm:spPr/>
      <dgm:t>
        <a:bodyPr/>
        <a:lstStyle/>
        <a:p>
          <a:endParaRPr lang="en-US"/>
        </a:p>
      </dgm:t>
    </dgm:pt>
    <dgm:pt modelId="{0C065133-B5B7-4A34-816C-DD1FA27DE9FA}">
      <dgm:prSet/>
      <dgm:spPr>
        <a:solidFill>
          <a:srgbClr val="D66E20"/>
        </a:solidFill>
      </dgm:spPr>
      <dgm:t>
        <a:bodyPr/>
        <a:lstStyle/>
        <a:p>
          <a:r>
            <a:rPr lang="en-US"/>
            <a:t>Delivery</a:t>
          </a:r>
        </a:p>
      </dgm:t>
    </dgm:pt>
    <dgm:pt modelId="{7CE2F22D-95A2-4A4F-85AD-A142FAB9D716}" type="parTrans" cxnId="{2F238392-CA53-4A85-B224-BC18CBC876D1}">
      <dgm:prSet/>
      <dgm:spPr/>
      <dgm:t>
        <a:bodyPr/>
        <a:lstStyle/>
        <a:p>
          <a:endParaRPr lang="en-US"/>
        </a:p>
      </dgm:t>
    </dgm:pt>
    <dgm:pt modelId="{492EA2F2-F37C-437B-AA7D-D1379C1F75D4}" type="sibTrans" cxnId="{2F238392-CA53-4A85-B224-BC18CBC876D1}">
      <dgm:prSet/>
      <dgm:spPr/>
      <dgm:t>
        <a:bodyPr/>
        <a:lstStyle/>
        <a:p>
          <a:endParaRPr lang="en-US"/>
        </a:p>
      </dgm:t>
    </dgm:pt>
    <dgm:pt modelId="{19050221-1BB5-4E09-A344-60ADDD3138B2}">
      <dgm:prSet/>
      <dgm:spPr>
        <a:solidFill>
          <a:srgbClr val="D66E20"/>
        </a:solidFill>
      </dgm:spPr>
      <dgm:t>
        <a:bodyPr/>
        <a:lstStyle/>
        <a:p>
          <a:r>
            <a:rPr lang="en-US"/>
            <a:t>Takeaway</a:t>
          </a:r>
        </a:p>
      </dgm:t>
    </dgm:pt>
    <dgm:pt modelId="{7C590357-3DE9-474B-8F31-5A9D0487722B}" type="parTrans" cxnId="{83E9F376-9ADF-4099-AA4E-E17CC4AA9034}">
      <dgm:prSet/>
      <dgm:spPr/>
      <dgm:t>
        <a:bodyPr/>
        <a:lstStyle/>
        <a:p>
          <a:endParaRPr lang="en-US"/>
        </a:p>
      </dgm:t>
    </dgm:pt>
    <dgm:pt modelId="{51E7AA3B-1980-40EE-AB59-3CFFC17C5A6A}" type="sibTrans" cxnId="{83E9F376-9ADF-4099-AA4E-E17CC4AA9034}">
      <dgm:prSet/>
      <dgm:spPr/>
      <dgm:t>
        <a:bodyPr/>
        <a:lstStyle/>
        <a:p>
          <a:endParaRPr lang="en-US"/>
        </a:p>
      </dgm:t>
    </dgm:pt>
    <dgm:pt modelId="{10DF7FD9-64DF-4C64-A0FB-4EB164944C8B}">
      <dgm:prSet/>
      <dgm:spPr>
        <a:solidFill>
          <a:srgbClr val="D66E20"/>
        </a:solidFill>
      </dgm:spPr>
      <dgm:t>
        <a:bodyPr/>
        <a:lstStyle/>
        <a:p>
          <a:r>
            <a:rPr lang="en-US"/>
            <a:t>Cook</a:t>
          </a:r>
          <a:br>
            <a:rPr lang="en-US"/>
          </a:br>
          <a:endParaRPr lang="en-US"/>
        </a:p>
      </dgm:t>
    </dgm:pt>
    <dgm:pt modelId="{18250963-AA08-4F90-8855-D0ED401859A3}" type="parTrans" cxnId="{37E2B18B-EF6D-498C-A219-22B1D411D926}">
      <dgm:prSet/>
      <dgm:spPr/>
      <dgm:t>
        <a:bodyPr/>
        <a:lstStyle/>
        <a:p>
          <a:endParaRPr lang="en-US"/>
        </a:p>
      </dgm:t>
    </dgm:pt>
    <dgm:pt modelId="{47EDD836-0860-46C0-95CE-3B1A5D90C312}" type="sibTrans" cxnId="{37E2B18B-EF6D-498C-A219-22B1D411D926}">
      <dgm:prSet/>
      <dgm:spPr/>
      <dgm:t>
        <a:bodyPr/>
        <a:lstStyle/>
        <a:p>
          <a:endParaRPr lang="en-US"/>
        </a:p>
      </dgm:t>
    </dgm:pt>
    <dgm:pt modelId="{58CC0DAE-9ABC-407E-85A8-38AEC09D643D}">
      <dgm:prSet/>
      <dgm:spPr>
        <a:solidFill>
          <a:srgbClr val="92D050"/>
        </a:solidFill>
      </dgm:spPr>
      <dgm:t>
        <a:bodyPr/>
        <a:lstStyle/>
        <a:p>
          <a:r>
            <a:rPr lang="en-US"/>
            <a:t>Cristian prefers:</a:t>
          </a:r>
        </a:p>
      </dgm:t>
    </dgm:pt>
    <dgm:pt modelId="{37F75AB0-5190-4650-A50B-03F5DFE04E7F}" type="parTrans" cxnId="{ECC62ABC-A5B9-4879-AC85-224EE6EFF2B2}">
      <dgm:prSet/>
      <dgm:spPr/>
      <dgm:t>
        <a:bodyPr/>
        <a:lstStyle/>
        <a:p>
          <a:endParaRPr lang="en-US"/>
        </a:p>
      </dgm:t>
    </dgm:pt>
    <dgm:pt modelId="{6A2DB055-F281-4ED4-8BAF-C4DE194DA74E}" type="sibTrans" cxnId="{ECC62ABC-A5B9-4879-AC85-224EE6EFF2B2}">
      <dgm:prSet/>
      <dgm:spPr/>
      <dgm:t>
        <a:bodyPr/>
        <a:lstStyle/>
        <a:p>
          <a:endParaRPr lang="en-US"/>
        </a:p>
      </dgm:t>
    </dgm:pt>
    <dgm:pt modelId="{2C2CC086-9A61-4A75-96D2-B3D37396BA90}">
      <dgm:prSet/>
      <dgm:spPr>
        <a:solidFill>
          <a:srgbClr val="92D050"/>
        </a:solidFill>
      </dgm:spPr>
      <dgm:t>
        <a:bodyPr/>
        <a:lstStyle/>
        <a:p>
          <a:r>
            <a:rPr lang="en-US" dirty="0"/>
            <a:t>Cook</a:t>
          </a:r>
        </a:p>
      </dgm:t>
    </dgm:pt>
    <dgm:pt modelId="{F28C8385-EEF4-4656-9598-2D8ECFF37BCB}" type="parTrans" cxnId="{812804D6-B669-4882-A431-1CAF90358A31}">
      <dgm:prSet/>
      <dgm:spPr/>
      <dgm:t>
        <a:bodyPr/>
        <a:lstStyle/>
        <a:p>
          <a:endParaRPr lang="en-US"/>
        </a:p>
      </dgm:t>
    </dgm:pt>
    <dgm:pt modelId="{B3BD7232-2426-40FE-B1BF-D0E0D44B5437}" type="sibTrans" cxnId="{812804D6-B669-4882-A431-1CAF90358A31}">
      <dgm:prSet/>
      <dgm:spPr/>
      <dgm:t>
        <a:bodyPr/>
        <a:lstStyle/>
        <a:p>
          <a:endParaRPr lang="en-US"/>
        </a:p>
      </dgm:t>
    </dgm:pt>
    <dgm:pt modelId="{86E7F76E-26D0-4743-9483-CAB0AAA442EC}">
      <dgm:prSet/>
      <dgm:spPr>
        <a:solidFill>
          <a:srgbClr val="92D050"/>
        </a:solidFill>
      </dgm:spPr>
      <dgm:t>
        <a:bodyPr/>
        <a:lstStyle/>
        <a:p>
          <a:r>
            <a:rPr lang="en-US" dirty="0"/>
            <a:t>Takeaway</a:t>
          </a:r>
        </a:p>
      </dgm:t>
    </dgm:pt>
    <dgm:pt modelId="{746D95C7-460D-4795-A197-3BE438FB4B7B}" type="parTrans" cxnId="{8FA9510C-35A3-424A-8EB9-5906CAB6C288}">
      <dgm:prSet/>
      <dgm:spPr/>
      <dgm:t>
        <a:bodyPr/>
        <a:lstStyle/>
        <a:p>
          <a:endParaRPr lang="en-US"/>
        </a:p>
      </dgm:t>
    </dgm:pt>
    <dgm:pt modelId="{1324E66E-16C2-4FC5-8419-10A33FA1D471}" type="sibTrans" cxnId="{8FA9510C-35A3-424A-8EB9-5906CAB6C288}">
      <dgm:prSet/>
      <dgm:spPr/>
      <dgm:t>
        <a:bodyPr/>
        <a:lstStyle/>
        <a:p>
          <a:endParaRPr lang="en-US"/>
        </a:p>
      </dgm:t>
    </dgm:pt>
    <dgm:pt modelId="{FDAFB2BC-D894-48D9-B525-B6B5F0A65385}">
      <dgm:prSet/>
      <dgm:spPr>
        <a:solidFill>
          <a:srgbClr val="92D050"/>
        </a:solidFill>
      </dgm:spPr>
      <dgm:t>
        <a:bodyPr/>
        <a:lstStyle/>
        <a:p>
          <a:r>
            <a:rPr lang="en-US"/>
            <a:t>Delivery</a:t>
          </a:r>
          <a:br>
            <a:rPr lang="en-US"/>
          </a:br>
          <a:endParaRPr lang="en-US"/>
        </a:p>
      </dgm:t>
    </dgm:pt>
    <dgm:pt modelId="{46FFE658-CAA6-4272-94B4-B7F23FE697DB}" type="parTrans" cxnId="{C2BBA75E-C146-4EEE-AD82-89C5F51CCEDE}">
      <dgm:prSet/>
      <dgm:spPr/>
      <dgm:t>
        <a:bodyPr/>
        <a:lstStyle/>
        <a:p>
          <a:endParaRPr lang="en-US"/>
        </a:p>
      </dgm:t>
    </dgm:pt>
    <dgm:pt modelId="{2B7B6BF7-226D-4813-9B0C-CF2FAA41C116}" type="sibTrans" cxnId="{C2BBA75E-C146-4EEE-AD82-89C5F51CCEDE}">
      <dgm:prSet/>
      <dgm:spPr/>
      <dgm:t>
        <a:bodyPr/>
        <a:lstStyle/>
        <a:p>
          <a:endParaRPr lang="en-US"/>
        </a:p>
      </dgm:t>
    </dgm:pt>
    <dgm:pt modelId="{DD9491F9-F98B-41C9-BABE-84295F1BDFA7}" type="pres">
      <dgm:prSet presAssocID="{95B8EFA9-B200-4423-8BE2-2248489A1A51}" presName="diagram" presStyleCnt="0">
        <dgm:presLayoutVars>
          <dgm:dir/>
          <dgm:resizeHandles val="exact"/>
        </dgm:presLayoutVars>
      </dgm:prSet>
      <dgm:spPr/>
    </dgm:pt>
    <dgm:pt modelId="{0E0E213A-0C03-4756-87F7-1C31586A9408}" type="pres">
      <dgm:prSet presAssocID="{DD083AD9-5AF5-4335-A4B0-C1336D8E523E}" presName="node" presStyleLbl="node1" presStyleIdx="0" presStyleCnt="2">
        <dgm:presLayoutVars>
          <dgm:bulletEnabled val="1"/>
        </dgm:presLayoutVars>
      </dgm:prSet>
      <dgm:spPr/>
    </dgm:pt>
    <dgm:pt modelId="{3338F55F-0A76-4A73-B09F-9EFB82D5A35B}" type="pres">
      <dgm:prSet presAssocID="{653A75E2-B0B3-4494-A045-1F74D73DC373}" presName="sibTrans" presStyleCnt="0"/>
      <dgm:spPr/>
    </dgm:pt>
    <dgm:pt modelId="{733692C1-C18F-4B65-9CAF-8A803E85F4FE}" type="pres">
      <dgm:prSet presAssocID="{58CC0DAE-9ABC-407E-85A8-38AEC09D643D}" presName="node" presStyleLbl="node1" presStyleIdx="1" presStyleCnt="2">
        <dgm:presLayoutVars>
          <dgm:bulletEnabled val="1"/>
        </dgm:presLayoutVars>
      </dgm:prSet>
      <dgm:spPr/>
    </dgm:pt>
  </dgm:ptLst>
  <dgm:cxnLst>
    <dgm:cxn modelId="{C1F6BF07-C61E-4DB0-A3A4-58DD638087EB}" type="presOf" srcId="{58CC0DAE-9ABC-407E-85A8-38AEC09D643D}" destId="{733692C1-C18F-4B65-9CAF-8A803E85F4FE}" srcOrd="0" destOrd="0" presId="urn:microsoft.com/office/officeart/2005/8/layout/default"/>
    <dgm:cxn modelId="{8FA9510C-35A3-424A-8EB9-5906CAB6C288}" srcId="{58CC0DAE-9ABC-407E-85A8-38AEC09D643D}" destId="{86E7F76E-26D0-4743-9483-CAB0AAA442EC}" srcOrd="1" destOrd="0" parTransId="{746D95C7-460D-4795-A197-3BE438FB4B7B}" sibTransId="{1324E66E-16C2-4FC5-8419-10A33FA1D471}"/>
    <dgm:cxn modelId="{B90BE65B-51F3-421B-8AC4-18667735B97D}" type="presOf" srcId="{2C2CC086-9A61-4A75-96D2-B3D37396BA90}" destId="{733692C1-C18F-4B65-9CAF-8A803E85F4FE}" srcOrd="0" destOrd="1" presId="urn:microsoft.com/office/officeart/2005/8/layout/default"/>
    <dgm:cxn modelId="{C2BBA75E-C146-4EEE-AD82-89C5F51CCEDE}" srcId="{58CC0DAE-9ABC-407E-85A8-38AEC09D643D}" destId="{FDAFB2BC-D894-48D9-B525-B6B5F0A65385}" srcOrd="2" destOrd="0" parTransId="{46FFE658-CAA6-4272-94B4-B7F23FE697DB}" sibTransId="{2B7B6BF7-226D-4813-9B0C-CF2FAA41C116}"/>
    <dgm:cxn modelId="{C99E994A-5AAC-4AAE-829F-04E0B9D7ECE6}" type="presOf" srcId="{10DF7FD9-64DF-4C64-A0FB-4EB164944C8B}" destId="{0E0E213A-0C03-4756-87F7-1C31586A9408}" srcOrd="0" destOrd="3" presId="urn:microsoft.com/office/officeart/2005/8/layout/default"/>
    <dgm:cxn modelId="{1D6E7C4C-895B-42D9-B711-5294B4A58C15}" type="presOf" srcId="{95B8EFA9-B200-4423-8BE2-2248489A1A51}" destId="{DD9491F9-F98B-41C9-BABE-84295F1BDFA7}" srcOrd="0" destOrd="0" presId="urn:microsoft.com/office/officeart/2005/8/layout/default"/>
    <dgm:cxn modelId="{48E64555-67BB-4EE9-9EA2-07AEF84BE613}" type="presOf" srcId="{19050221-1BB5-4E09-A344-60ADDD3138B2}" destId="{0E0E213A-0C03-4756-87F7-1C31586A9408}" srcOrd="0" destOrd="2" presId="urn:microsoft.com/office/officeart/2005/8/layout/default"/>
    <dgm:cxn modelId="{83E9F376-9ADF-4099-AA4E-E17CC4AA9034}" srcId="{DD083AD9-5AF5-4335-A4B0-C1336D8E523E}" destId="{19050221-1BB5-4E09-A344-60ADDD3138B2}" srcOrd="1" destOrd="0" parTransId="{7C590357-3DE9-474B-8F31-5A9D0487722B}" sibTransId="{51E7AA3B-1980-40EE-AB59-3CFFC17C5A6A}"/>
    <dgm:cxn modelId="{37E2B18B-EF6D-498C-A219-22B1D411D926}" srcId="{DD083AD9-5AF5-4335-A4B0-C1336D8E523E}" destId="{10DF7FD9-64DF-4C64-A0FB-4EB164944C8B}" srcOrd="2" destOrd="0" parTransId="{18250963-AA08-4F90-8855-D0ED401859A3}" sibTransId="{47EDD836-0860-46C0-95CE-3B1A5D90C312}"/>
    <dgm:cxn modelId="{2F238392-CA53-4A85-B224-BC18CBC876D1}" srcId="{DD083AD9-5AF5-4335-A4B0-C1336D8E523E}" destId="{0C065133-B5B7-4A34-816C-DD1FA27DE9FA}" srcOrd="0" destOrd="0" parTransId="{7CE2F22D-95A2-4A4F-85AD-A142FAB9D716}" sibTransId="{492EA2F2-F37C-437B-AA7D-D1379C1F75D4}"/>
    <dgm:cxn modelId="{A58A0BB2-672C-4531-8AF0-4310E3CAA51F}" srcId="{95B8EFA9-B200-4423-8BE2-2248489A1A51}" destId="{DD083AD9-5AF5-4335-A4B0-C1336D8E523E}" srcOrd="0" destOrd="0" parTransId="{79FEBE4A-C4ED-41E5-9712-F2CC6E2E1757}" sibTransId="{653A75E2-B0B3-4494-A045-1F74D73DC373}"/>
    <dgm:cxn modelId="{ECC62ABC-A5B9-4879-AC85-224EE6EFF2B2}" srcId="{95B8EFA9-B200-4423-8BE2-2248489A1A51}" destId="{58CC0DAE-9ABC-407E-85A8-38AEC09D643D}" srcOrd="1" destOrd="0" parTransId="{37F75AB0-5190-4650-A50B-03F5DFE04E7F}" sibTransId="{6A2DB055-F281-4ED4-8BAF-C4DE194DA74E}"/>
    <dgm:cxn modelId="{D6482FC0-1D42-4557-ABA0-C83B97B1E15E}" type="presOf" srcId="{86E7F76E-26D0-4743-9483-CAB0AAA442EC}" destId="{733692C1-C18F-4B65-9CAF-8A803E85F4FE}" srcOrd="0" destOrd="2" presId="urn:microsoft.com/office/officeart/2005/8/layout/default"/>
    <dgm:cxn modelId="{812804D6-B669-4882-A431-1CAF90358A31}" srcId="{58CC0DAE-9ABC-407E-85A8-38AEC09D643D}" destId="{2C2CC086-9A61-4A75-96D2-B3D37396BA90}" srcOrd="0" destOrd="0" parTransId="{F28C8385-EEF4-4656-9598-2D8ECFF37BCB}" sibTransId="{B3BD7232-2426-40FE-B1BF-D0E0D44B5437}"/>
    <dgm:cxn modelId="{C7F90DE1-D93A-4690-888C-2FAB37FE3371}" type="presOf" srcId="{DD083AD9-5AF5-4335-A4B0-C1336D8E523E}" destId="{0E0E213A-0C03-4756-87F7-1C31586A9408}" srcOrd="0" destOrd="0" presId="urn:microsoft.com/office/officeart/2005/8/layout/default"/>
    <dgm:cxn modelId="{6324BCE2-D580-472B-835C-7D36BC40EF78}" type="presOf" srcId="{0C065133-B5B7-4A34-816C-DD1FA27DE9FA}" destId="{0E0E213A-0C03-4756-87F7-1C31586A9408}" srcOrd="0" destOrd="1" presId="urn:microsoft.com/office/officeart/2005/8/layout/default"/>
    <dgm:cxn modelId="{BBDAB6F6-0642-4BAE-BE2F-91A865FB0FBD}" type="presOf" srcId="{FDAFB2BC-D894-48D9-B525-B6B5F0A65385}" destId="{733692C1-C18F-4B65-9CAF-8A803E85F4FE}" srcOrd="0" destOrd="3" presId="urn:microsoft.com/office/officeart/2005/8/layout/default"/>
    <dgm:cxn modelId="{E761039C-B7F4-4BFB-BE17-1316E6AF36DE}" type="presParOf" srcId="{DD9491F9-F98B-41C9-BABE-84295F1BDFA7}" destId="{0E0E213A-0C03-4756-87F7-1C31586A9408}" srcOrd="0" destOrd="0" presId="urn:microsoft.com/office/officeart/2005/8/layout/default"/>
    <dgm:cxn modelId="{129B5269-3C0B-4F1F-B08E-3FA02CB50755}" type="presParOf" srcId="{DD9491F9-F98B-41C9-BABE-84295F1BDFA7}" destId="{3338F55F-0A76-4A73-B09F-9EFB82D5A35B}" srcOrd="1" destOrd="0" presId="urn:microsoft.com/office/officeart/2005/8/layout/default"/>
    <dgm:cxn modelId="{4022C477-88B2-487C-B3BD-A6953E50EBD1}" type="presParOf" srcId="{DD9491F9-F98B-41C9-BABE-84295F1BDFA7}" destId="{733692C1-C18F-4B65-9CAF-8A803E85F4FE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99F716-DFFE-48D4-95F8-D69A9DAC2A0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59BF19-5176-4FA8-BDFD-8DDEFA86E927}">
      <dgm:prSet/>
      <dgm:spPr/>
      <dgm:t>
        <a:bodyPr/>
        <a:lstStyle/>
        <a:p>
          <a:r>
            <a:rPr lang="en-US" b="1" dirty="0"/>
            <a:t>Environment/Sensory information:</a:t>
          </a:r>
          <a:endParaRPr lang="en-US" dirty="0"/>
        </a:p>
      </dgm:t>
    </dgm:pt>
    <dgm:pt modelId="{D4822BB2-AB09-4290-BA5D-67F4416DC038}" type="parTrans" cxnId="{C8E5BAD4-8CED-4817-90FC-CC2F2EAB4E2C}">
      <dgm:prSet/>
      <dgm:spPr/>
      <dgm:t>
        <a:bodyPr/>
        <a:lstStyle/>
        <a:p>
          <a:endParaRPr lang="en-US"/>
        </a:p>
      </dgm:t>
    </dgm:pt>
    <dgm:pt modelId="{65839290-DBE1-4C45-B518-3077D0C45295}" type="sibTrans" cxnId="{C8E5BAD4-8CED-4817-90FC-CC2F2EAB4E2C}">
      <dgm:prSet/>
      <dgm:spPr/>
      <dgm:t>
        <a:bodyPr/>
        <a:lstStyle/>
        <a:p>
          <a:endParaRPr lang="en-US"/>
        </a:p>
      </dgm:t>
    </dgm:pt>
    <dgm:pt modelId="{38A2D07C-F87B-4AE6-AAF2-9730D8140A1F}">
      <dgm:prSet/>
      <dgm:spPr/>
      <dgm:t>
        <a:bodyPr/>
        <a:lstStyle/>
        <a:p>
          <a:r>
            <a:rPr lang="en-US" dirty="0" err="1"/>
            <a:t>moodToCook</a:t>
          </a:r>
          <a:r>
            <a:rPr lang="en-US" dirty="0"/>
            <a:t>/0 – We are in the mood to cook despite preferences</a:t>
          </a:r>
        </a:p>
      </dgm:t>
    </dgm:pt>
    <dgm:pt modelId="{C4B16B98-2F32-495A-A4C8-428E942CA1BE}" type="parTrans" cxnId="{4094373E-BE21-42B7-A326-7D0DC18FC54F}">
      <dgm:prSet/>
      <dgm:spPr/>
      <dgm:t>
        <a:bodyPr/>
        <a:lstStyle/>
        <a:p>
          <a:endParaRPr lang="en-US"/>
        </a:p>
      </dgm:t>
    </dgm:pt>
    <dgm:pt modelId="{AC7F7211-EF39-4A42-B24E-1CB9D687A27A}" type="sibTrans" cxnId="{4094373E-BE21-42B7-A326-7D0DC18FC54F}">
      <dgm:prSet/>
      <dgm:spPr/>
      <dgm:t>
        <a:bodyPr/>
        <a:lstStyle/>
        <a:p>
          <a:endParaRPr lang="en-US"/>
        </a:p>
      </dgm:t>
    </dgm:pt>
    <dgm:pt modelId="{D9AB2FB8-87D9-438C-9847-A5449C69D2D4}">
      <dgm:prSet/>
      <dgm:spPr/>
      <dgm:t>
        <a:bodyPr/>
        <a:lstStyle/>
        <a:p>
          <a:r>
            <a:rPr lang="en-US" dirty="0" err="1"/>
            <a:t>haveHw</a:t>
          </a:r>
          <a:r>
            <a:rPr lang="en-US" dirty="0"/>
            <a:t>/0 – We have homework so we must either have a delivery or a takeaway</a:t>
          </a:r>
        </a:p>
      </dgm:t>
    </dgm:pt>
    <dgm:pt modelId="{FBB16E86-7E16-42B7-83A2-BBE7F0874F04}" type="parTrans" cxnId="{E0548A86-DC2F-4969-A3BD-72238DE72067}">
      <dgm:prSet/>
      <dgm:spPr/>
      <dgm:t>
        <a:bodyPr/>
        <a:lstStyle/>
        <a:p>
          <a:endParaRPr lang="en-US"/>
        </a:p>
      </dgm:t>
    </dgm:pt>
    <dgm:pt modelId="{9238EDBD-EBCB-4FBB-B6CA-B68E523F18CB}" type="sibTrans" cxnId="{E0548A86-DC2F-4969-A3BD-72238DE72067}">
      <dgm:prSet/>
      <dgm:spPr/>
      <dgm:t>
        <a:bodyPr/>
        <a:lstStyle/>
        <a:p>
          <a:endParaRPr lang="en-US"/>
        </a:p>
      </dgm:t>
    </dgm:pt>
    <dgm:pt modelId="{B2925C8F-C9C5-42F9-8DD9-78193072D633}">
      <dgm:prSet/>
      <dgm:spPr/>
      <dgm:t>
        <a:bodyPr/>
        <a:lstStyle/>
        <a:p>
          <a:r>
            <a:rPr lang="en-US" dirty="0" err="1"/>
            <a:t>easyHw</a:t>
          </a:r>
          <a:r>
            <a:rPr lang="en-US" dirty="0"/>
            <a:t>/0 – the homework is easy, so we cancel it</a:t>
          </a:r>
        </a:p>
      </dgm:t>
    </dgm:pt>
    <dgm:pt modelId="{223561E4-C54B-43A0-864A-EACC81344AF6}" type="parTrans" cxnId="{E1F1ED90-9144-4018-B110-7DC6935E4CAA}">
      <dgm:prSet/>
      <dgm:spPr/>
      <dgm:t>
        <a:bodyPr/>
        <a:lstStyle/>
        <a:p>
          <a:endParaRPr lang="en-US"/>
        </a:p>
      </dgm:t>
    </dgm:pt>
    <dgm:pt modelId="{6AA4F8AD-95E9-4485-ACBA-B0C0552CAD0B}" type="sibTrans" cxnId="{E1F1ED90-9144-4018-B110-7DC6935E4CAA}">
      <dgm:prSet/>
      <dgm:spPr/>
      <dgm:t>
        <a:bodyPr/>
        <a:lstStyle/>
        <a:p>
          <a:endParaRPr lang="en-US"/>
        </a:p>
      </dgm:t>
    </dgm:pt>
    <dgm:pt modelId="{845C4C59-B2BE-4D5C-B53B-D239EF883028}" type="pres">
      <dgm:prSet presAssocID="{FD99F716-DFFE-48D4-95F8-D69A9DAC2A07}" presName="linear" presStyleCnt="0">
        <dgm:presLayoutVars>
          <dgm:animLvl val="lvl"/>
          <dgm:resizeHandles val="exact"/>
        </dgm:presLayoutVars>
      </dgm:prSet>
      <dgm:spPr/>
    </dgm:pt>
    <dgm:pt modelId="{5E9C7C5F-C806-4110-916C-94FEB33ACCA1}" type="pres">
      <dgm:prSet presAssocID="{6A59BF19-5176-4FA8-BDFD-8DDEFA86E92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8E10C15-5737-498F-AE07-0C6F7E80096F}" type="pres">
      <dgm:prSet presAssocID="{6A59BF19-5176-4FA8-BDFD-8DDEFA86E92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65AAD13-2F12-43E6-89D8-2FFDFD6015E2}" type="presOf" srcId="{B2925C8F-C9C5-42F9-8DD9-78193072D633}" destId="{68E10C15-5737-498F-AE07-0C6F7E80096F}" srcOrd="0" destOrd="2" presId="urn:microsoft.com/office/officeart/2005/8/layout/vList2"/>
    <dgm:cxn modelId="{4094373E-BE21-42B7-A326-7D0DC18FC54F}" srcId="{6A59BF19-5176-4FA8-BDFD-8DDEFA86E927}" destId="{38A2D07C-F87B-4AE6-AAF2-9730D8140A1F}" srcOrd="0" destOrd="0" parTransId="{C4B16B98-2F32-495A-A4C8-428E942CA1BE}" sibTransId="{AC7F7211-EF39-4A42-B24E-1CB9D687A27A}"/>
    <dgm:cxn modelId="{49C0C03E-C8F0-4064-A27E-33F4AED701B9}" type="presOf" srcId="{FD99F716-DFFE-48D4-95F8-D69A9DAC2A07}" destId="{845C4C59-B2BE-4D5C-B53B-D239EF883028}" srcOrd="0" destOrd="0" presId="urn:microsoft.com/office/officeart/2005/8/layout/vList2"/>
    <dgm:cxn modelId="{E0548A86-DC2F-4969-A3BD-72238DE72067}" srcId="{6A59BF19-5176-4FA8-BDFD-8DDEFA86E927}" destId="{D9AB2FB8-87D9-438C-9847-A5449C69D2D4}" srcOrd="1" destOrd="0" parTransId="{FBB16E86-7E16-42B7-83A2-BBE7F0874F04}" sibTransId="{9238EDBD-EBCB-4FBB-B6CA-B68E523F18CB}"/>
    <dgm:cxn modelId="{5196EF8E-45E9-4551-806E-3D4EE27830E2}" type="presOf" srcId="{38A2D07C-F87B-4AE6-AAF2-9730D8140A1F}" destId="{68E10C15-5737-498F-AE07-0C6F7E80096F}" srcOrd="0" destOrd="0" presId="urn:microsoft.com/office/officeart/2005/8/layout/vList2"/>
    <dgm:cxn modelId="{E1F1ED90-9144-4018-B110-7DC6935E4CAA}" srcId="{6A59BF19-5176-4FA8-BDFD-8DDEFA86E927}" destId="{B2925C8F-C9C5-42F9-8DD9-78193072D633}" srcOrd="2" destOrd="0" parTransId="{223561E4-C54B-43A0-864A-EACC81344AF6}" sibTransId="{6AA4F8AD-95E9-4485-ACBA-B0C0552CAD0B}"/>
    <dgm:cxn modelId="{839A62A1-7EE4-4A03-B2A8-38D68C27FAE9}" type="presOf" srcId="{6A59BF19-5176-4FA8-BDFD-8DDEFA86E927}" destId="{5E9C7C5F-C806-4110-916C-94FEB33ACCA1}" srcOrd="0" destOrd="0" presId="urn:microsoft.com/office/officeart/2005/8/layout/vList2"/>
    <dgm:cxn modelId="{C8E5BAD4-8CED-4817-90FC-CC2F2EAB4E2C}" srcId="{FD99F716-DFFE-48D4-95F8-D69A9DAC2A07}" destId="{6A59BF19-5176-4FA8-BDFD-8DDEFA86E927}" srcOrd="0" destOrd="0" parTransId="{D4822BB2-AB09-4290-BA5D-67F4416DC038}" sibTransId="{65839290-DBE1-4C45-B518-3077D0C45295}"/>
    <dgm:cxn modelId="{581EB3E4-CCEE-4CE8-80F6-58143BC0CE47}" type="presOf" srcId="{D9AB2FB8-87D9-438C-9847-A5449C69D2D4}" destId="{68E10C15-5737-498F-AE07-0C6F7E80096F}" srcOrd="0" destOrd="1" presId="urn:microsoft.com/office/officeart/2005/8/layout/vList2"/>
    <dgm:cxn modelId="{A44EA231-6EF4-4452-B9A0-BB0BE9E76966}" type="presParOf" srcId="{845C4C59-B2BE-4D5C-B53B-D239EF883028}" destId="{5E9C7C5F-C806-4110-916C-94FEB33ACCA1}" srcOrd="0" destOrd="0" presId="urn:microsoft.com/office/officeart/2005/8/layout/vList2"/>
    <dgm:cxn modelId="{8542CA25-D5D0-4169-B78A-8CA55255C5A7}" type="presParOf" srcId="{845C4C59-B2BE-4D5C-B53B-D239EF883028}" destId="{68E10C15-5737-498F-AE07-0C6F7E80096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0E213A-0C03-4756-87F7-1C31586A9408}">
      <dsp:nvSpPr>
        <dsp:cNvPr id="0" name=""/>
        <dsp:cNvSpPr/>
      </dsp:nvSpPr>
      <dsp:spPr>
        <a:xfrm>
          <a:off x="1300" y="72338"/>
          <a:ext cx="5071706" cy="3043023"/>
        </a:xfrm>
        <a:prstGeom prst="rect">
          <a:avLst/>
        </a:prstGeom>
        <a:solidFill>
          <a:srgbClr val="D66E2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Panikos prefers: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Delivery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Takeaway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Cook</a:t>
          </a:r>
          <a:br>
            <a:rPr lang="en-US" sz="3100" kern="1200"/>
          </a:br>
          <a:endParaRPr lang="en-US" sz="3100" kern="1200"/>
        </a:p>
      </dsp:txBody>
      <dsp:txXfrm>
        <a:off x="1300" y="72338"/>
        <a:ext cx="5071706" cy="3043023"/>
      </dsp:txXfrm>
    </dsp:sp>
    <dsp:sp modelId="{733692C1-C18F-4B65-9CAF-8A803E85F4FE}">
      <dsp:nvSpPr>
        <dsp:cNvPr id="0" name=""/>
        <dsp:cNvSpPr/>
      </dsp:nvSpPr>
      <dsp:spPr>
        <a:xfrm>
          <a:off x="5580177" y="72338"/>
          <a:ext cx="5071706" cy="3043023"/>
        </a:xfrm>
        <a:prstGeom prst="rect">
          <a:avLst/>
        </a:prstGeom>
        <a:solidFill>
          <a:srgbClr val="92D05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Cristian prefers: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Cook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Takeaway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/>
            <a:t>Delivery</a:t>
          </a:r>
          <a:br>
            <a:rPr lang="en-US" sz="3100" kern="1200"/>
          </a:br>
          <a:endParaRPr lang="en-US" sz="3100" kern="1200"/>
        </a:p>
      </dsp:txBody>
      <dsp:txXfrm>
        <a:off x="5580177" y="72338"/>
        <a:ext cx="5071706" cy="30430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9C7C5F-C806-4110-916C-94FEB33ACCA1}">
      <dsp:nvSpPr>
        <dsp:cNvPr id="0" name=""/>
        <dsp:cNvSpPr/>
      </dsp:nvSpPr>
      <dsp:spPr>
        <a:xfrm>
          <a:off x="0" y="8328"/>
          <a:ext cx="8915400" cy="9354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1" kern="1200" dirty="0"/>
            <a:t>Environment/Sensory information:</a:t>
          </a:r>
          <a:endParaRPr lang="en-US" sz="3900" kern="1200" dirty="0"/>
        </a:p>
      </dsp:txBody>
      <dsp:txXfrm>
        <a:off x="45663" y="53991"/>
        <a:ext cx="8824074" cy="844089"/>
      </dsp:txXfrm>
    </dsp:sp>
    <dsp:sp modelId="{68E10C15-5737-498F-AE07-0C6F7E80096F}">
      <dsp:nvSpPr>
        <dsp:cNvPr id="0" name=""/>
        <dsp:cNvSpPr/>
      </dsp:nvSpPr>
      <dsp:spPr>
        <a:xfrm>
          <a:off x="0" y="943743"/>
          <a:ext cx="8915400" cy="28255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9530" rIns="277368" bIns="495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 dirty="0" err="1"/>
            <a:t>moodToCook</a:t>
          </a:r>
          <a:r>
            <a:rPr lang="en-US" sz="3000" kern="1200" dirty="0"/>
            <a:t>/0 – We are in the mood to cook despite preferences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 dirty="0" err="1"/>
            <a:t>haveHw</a:t>
          </a:r>
          <a:r>
            <a:rPr lang="en-US" sz="3000" kern="1200" dirty="0"/>
            <a:t>/0 – We have homework so we must either have a delivery or a takeaway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000" kern="1200" dirty="0" err="1"/>
            <a:t>easyHw</a:t>
          </a:r>
          <a:r>
            <a:rPr lang="en-US" sz="3000" kern="1200" dirty="0"/>
            <a:t>/0 – the homework is easy, so we cancel it</a:t>
          </a:r>
        </a:p>
      </dsp:txBody>
      <dsp:txXfrm>
        <a:off x="0" y="943743"/>
        <a:ext cx="8915400" cy="2825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sz="14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592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4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1722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163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73401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785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65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80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06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546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124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347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875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754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70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41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3BD54-29B9-3D42-B178-776ED395AA85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2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5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692209D-B607-46C3-8560-07AF72291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874638-CF15-4908-BC4B-4908744D0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4639734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93810-D46E-41DC-A30C-08593B71BB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279" y="967417"/>
            <a:ext cx="3778870" cy="39432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ΕΠΛ 434 –ΛΟΓΙΚΟΣ ΠΡΟΓΡΑΜΜΑΤΙΣΜΟΣ ΚΑΙ ΤΕΧΝΗΤΗ ΝΟΗΜΟΣΥΝΗ</a:t>
            </a:r>
            <a:b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ΆΣΚΗΣΗ ΓΟΡΓΙΑ – ΜΕΡΟΣ 3 </a:t>
            </a:r>
            <a:br>
              <a:rPr lang="en-US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l-GR" sz="3100">
                <a:solidFill>
                  <a:srgbClr val="FE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FOOD PICKER</a:t>
            </a: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5F1B8348-CD6E-4561-A704-C232D9A2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5033007"/>
            <a:ext cx="5404022" cy="857047"/>
          </a:xfrm>
          <a:custGeom>
            <a:avLst/>
            <a:gdLst>
              <a:gd name="T0" fmla="*/ 1114 w 1117"/>
              <a:gd name="T1" fmla="*/ 77 h 163"/>
              <a:gd name="T2" fmla="*/ 1040 w 1117"/>
              <a:gd name="T3" fmla="*/ 3 h 163"/>
              <a:gd name="T4" fmla="*/ 1039 w 1117"/>
              <a:gd name="T5" fmla="*/ 2 h 163"/>
              <a:gd name="T6" fmla="*/ 1034 w 1117"/>
              <a:gd name="T7" fmla="*/ 0 h 163"/>
              <a:gd name="T8" fmla="*/ 578 w 1117"/>
              <a:gd name="T9" fmla="*/ 0 h 163"/>
              <a:gd name="T10" fmla="*/ 562 w 1117"/>
              <a:gd name="T11" fmla="*/ 0 h 163"/>
              <a:gd name="T12" fmla="*/ 440 w 1117"/>
              <a:gd name="T13" fmla="*/ 0 h 163"/>
              <a:gd name="T14" fmla="*/ 106 w 1117"/>
              <a:gd name="T15" fmla="*/ 0 h 163"/>
              <a:gd name="T16" fmla="*/ 0 w 1117"/>
              <a:gd name="T17" fmla="*/ 0 h 163"/>
              <a:gd name="T18" fmla="*/ 0 w 1117"/>
              <a:gd name="T19" fmla="*/ 163 h 163"/>
              <a:gd name="T20" fmla="*/ 106 w 1117"/>
              <a:gd name="T21" fmla="*/ 163 h 163"/>
              <a:gd name="T22" fmla="*/ 440 w 1117"/>
              <a:gd name="T23" fmla="*/ 163 h 163"/>
              <a:gd name="T24" fmla="*/ 562 w 1117"/>
              <a:gd name="T25" fmla="*/ 163 h 163"/>
              <a:gd name="T26" fmla="*/ 578 w 1117"/>
              <a:gd name="T27" fmla="*/ 163 h 163"/>
              <a:gd name="T28" fmla="*/ 1034 w 1117"/>
              <a:gd name="T29" fmla="*/ 163 h 163"/>
              <a:gd name="T30" fmla="*/ 1039 w 1117"/>
              <a:gd name="T31" fmla="*/ 161 h 163"/>
              <a:gd name="T32" fmla="*/ 1040 w 1117"/>
              <a:gd name="T33" fmla="*/ 160 h 163"/>
              <a:gd name="T34" fmla="*/ 1114 w 1117"/>
              <a:gd name="T35" fmla="*/ 86 h 163"/>
              <a:gd name="T36" fmla="*/ 1114 w 1117"/>
              <a:gd name="T37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17" h="163">
                <a:moveTo>
                  <a:pt x="1114" y="77"/>
                </a:moveTo>
                <a:cubicBezTo>
                  <a:pt x="1040" y="3"/>
                  <a:pt x="1040" y="3"/>
                  <a:pt x="1040" y="3"/>
                </a:cubicBezTo>
                <a:cubicBezTo>
                  <a:pt x="1040" y="2"/>
                  <a:pt x="1039" y="2"/>
                  <a:pt x="1039" y="2"/>
                </a:cubicBezTo>
                <a:cubicBezTo>
                  <a:pt x="1038" y="1"/>
                  <a:pt x="1036" y="0"/>
                  <a:pt x="1034" y="0"/>
                </a:cubicBezTo>
                <a:cubicBezTo>
                  <a:pt x="578" y="0"/>
                  <a:pt x="578" y="0"/>
                  <a:pt x="578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40" y="0"/>
                  <a:pt x="440" y="0"/>
                  <a:pt x="440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40" y="163"/>
                  <a:pt x="440" y="163"/>
                  <a:pt x="440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8" y="163"/>
                  <a:pt x="578" y="163"/>
                  <a:pt x="578" y="163"/>
                </a:cubicBezTo>
                <a:cubicBezTo>
                  <a:pt x="1034" y="163"/>
                  <a:pt x="1034" y="163"/>
                  <a:pt x="1034" y="163"/>
                </a:cubicBezTo>
                <a:cubicBezTo>
                  <a:pt x="1036" y="163"/>
                  <a:pt x="1038" y="162"/>
                  <a:pt x="1039" y="161"/>
                </a:cubicBezTo>
                <a:cubicBezTo>
                  <a:pt x="1039" y="160"/>
                  <a:pt x="1040" y="160"/>
                  <a:pt x="1040" y="160"/>
                </a:cubicBezTo>
                <a:cubicBezTo>
                  <a:pt x="1114" y="86"/>
                  <a:pt x="1114" y="86"/>
                  <a:pt x="1114" y="86"/>
                </a:cubicBezTo>
                <a:cubicBezTo>
                  <a:pt x="1117" y="83"/>
                  <a:pt x="1117" y="79"/>
                  <a:pt x="1114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4B45E8-9F11-4ACC-B5A1-809A5B7F1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3778870" cy="54426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l-GR" sz="1600">
                <a:solidFill>
                  <a:srgbClr val="FEFFFF"/>
                </a:solidFill>
              </a:rPr>
              <a:t>- Από ομάδα 5</a:t>
            </a:r>
            <a:r>
              <a:rPr lang="en-US" sz="1600">
                <a:solidFill>
                  <a:srgbClr val="FEFFFF"/>
                </a:solidFill>
              </a:rPr>
              <a:t> - </a:t>
            </a:r>
            <a:r>
              <a:rPr lang="el-GR" sz="1600">
                <a:solidFill>
                  <a:srgbClr val="FEFFFF"/>
                </a:solidFill>
              </a:rPr>
              <a:t> </a:t>
            </a:r>
            <a:r>
              <a:rPr lang="en-US" sz="1600">
                <a:solidFill>
                  <a:srgbClr val="FEFFFF"/>
                </a:solidFill>
              </a:rPr>
              <a:t>Panikos Christou – Cristian Ionut Canciu</a:t>
            </a:r>
            <a:endParaRPr lang="el-GR" sz="1600">
              <a:solidFill>
                <a:srgbClr val="FEFFFF"/>
              </a:solidFill>
            </a:endParaRPr>
          </a:p>
          <a:p>
            <a:pPr>
              <a:lnSpc>
                <a:spcPct val="90000"/>
              </a:lnSpc>
            </a:pPr>
            <a:endParaRPr lang="LID4096" sz="1600">
              <a:solidFill>
                <a:srgbClr val="FEFFFF"/>
              </a:solidFill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CF31DDB6-A1A8-4108-86BD-FE5591F027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5587994" y="1850765"/>
            <a:ext cx="5640502" cy="316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988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47853-1843-4AA3-AA69-83364C8EF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Architecture: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080D2-953A-44C3-B21E-CD31A6553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89618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C7DD4-CD20-4612-87A4-78934196C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video :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15497-1077-4057-ABE2-E7C0FC9E0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710871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DD0FC-7973-4CAA-BEE6-592BC4037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5468" y="545556"/>
            <a:ext cx="8267296" cy="214684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Panikos and Cristian</a:t>
            </a:r>
            <a:endParaRPr lang="LID4096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35256274-0E40-4F2B-9012-49F2B5CDA0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3333769"/>
              </p:ext>
            </p:extLst>
          </p:nvPr>
        </p:nvGraphicFramePr>
        <p:xfrm>
          <a:off x="565149" y="2692400"/>
          <a:ext cx="10653184" cy="3187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472BA90-1A05-4E38-B142-64C8CD684101}"/>
              </a:ext>
            </a:extLst>
          </p:cNvPr>
          <p:cNvSpPr txBox="1">
            <a:spLocks/>
          </p:cNvSpPr>
          <p:nvPr/>
        </p:nvSpPr>
        <p:spPr>
          <a:xfrm>
            <a:off x="3043656" y="2736590"/>
            <a:ext cx="2675355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Char char="–"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Char char="–"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System Font Regular"/>
              <a:buNone/>
            </a:pPr>
            <a:endParaRPr lang="LID4096" dirty="0"/>
          </a:p>
        </p:txBody>
      </p:sp>
      <p:pic>
        <p:nvPicPr>
          <p:cNvPr id="7" name="Graphic 6" descr="Man outline">
            <a:extLst>
              <a:ext uri="{FF2B5EF4-FFF2-40B4-BE49-F238E27FC236}">
                <a16:creationId xmlns:a16="http://schemas.microsoft.com/office/drawing/2014/main" id="{0B991164-B48B-48C4-9DE1-64FE1176B2B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66902" y="1217832"/>
            <a:ext cx="1353508" cy="1353508"/>
          </a:xfrm>
          <a:prstGeom prst="rect">
            <a:avLst/>
          </a:prstGeom>
        </p:spPr>
      </p:pic>
      <p:pic>
        <p:nvPicPr>
          <p:cNvPr id="15" name="Graphic 14" descr="Man outline">
            <a:extLst>
              <a:ext uri="{FF2B5EF4-FFF2-40B4-BE49-F238E27FC236}">
                <a16:creationId xmlns:a16="http://schemas.microsoft.com/office/drawing/2014/main" id="{09E86963-C18C-4D39-B1EE-23EF0016BC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26563" y="1096772"/>
            <a:ext cx="1353508" cy="135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13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76304-DD15-4D6B-9FFD-F4870231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371" y="686828"/>
            <a:ext cx="8911687" cy="1280890"/>
          </a:xfrm>
        </p:spPr>
        <p:txBody>
          <a:bodyPr/>
          <a:lstStyle/>
          <a:p>
            <a:r>
              <a:rPr lang="en-US" dirty="0"/>
              <a:t>Natural language description: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98869-86F7-4044-946D-FB48DBEF4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2984" y="1967719"/>
            <a:ext cx="10215074" cy="46599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have 2 students who have different ways of getting their foods.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Firstly, there is a chance the restaurant does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moreover there is a chance we can’t cook (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each contradicting all their respective options.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Secondly, we can be in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cook despite for example preferring delivery 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Thirdly, we can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prefer delivery/takeaway depending on the User because University work is more important that time to cook.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Fourthly, there is a chance we have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we prefer to do what we wanted in the beginning and pretty much cancels the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part.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Lastly, if all options are contradicted, then we are left with no option than to cook with anything we have.</a:t>
            </a:r>
          </a:p>
          <a:p>
            <a:pPr marL="0" indent="0">
              <a:buNone/>
            </a:pPr>
            <a:endParaRPr lang="LID4096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12E6CAA-7244-424C-9DDB-4C3D2B0AE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984" y="2377362"/>
            <a:ext cx="8157155" cy="179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47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AEB12-ED29-4C3C-BC1A-C6CF01903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647AF-3794-4704-8CE4-CB094A4EF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1800" y="2297266"/>
            <a:ext cx="4087821" cy="8059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We have 3 options: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92C1B06E-A637-4360-AD02-A41852BF9ED6}"/>
              </a:ext>
            </a:extLst>
          </p:cNvPr>
          <p:cNvSpPr/>
          <p:nvPr/>
        </p:nvSpPr>
        <p:spPr>
          <a:xfrm>
            <a:off x="2991800" y="3768177"/>
            <a:ext cx="1259379" cy="1259379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14" name="Rectangle 13" descr="Truck">
            <a:extLst>
              <a:ext uri="{FF2B5EF4-FFF2-40B4-BE49-F238E27FC236}">
                <a16:creationId xmlns:a16="http://schemas.microsoft.com/office/drawing/2014/main" id="{110BDF6A-5B8D-4C59-AD3E-F4A85B4D481B}"/>
              </a:ext>
            </a:extLst>
          </p:cNvPr>
          <p:cNvSpPr/>
          <p:nvPr/>
        </p:nvSpPr>
        <p:spPr>
          <a:xfrm>
            <a:off x="3260193" y="4036569"/>
            <a:ext cx="722594" cy="722594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734804E-7461-4E47-9E97-E1C1FAF56977}"/>
              </a:ext>
            </a:extLst>
          </p:cNvPr>
          <p:cNvGrpSpPr/>
          <p:nvPr/>
        </p:nvGrpSpPr>
        <p:grpSpPr>
          <a:xfrm>
            <a:off x="2589212" y="5419822"/>
            <a:ext cx="2064555" cy="720000"/>
            <a:chOff x="2887688" y="1946820"/>
            <a:chExt cx="2064555" cy="720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406FDD3-AECA-4E8C-92E6-29BDF7388CCC}"/>
                </a:ext>
              </a:extLst>
            </p:cNvPr>
            <p:cNvSpPr/>
            <p:nvPr/>
          </p:nvSpPr>
          <p:spPr>
            <a:xfrm>
              <a:off x="2887688" y="1946820"/>
              <a:ext cx="2064555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A3C4F6D-5395-4DFB-B390-CBEE06845C62}"/>
                </a:ext>
              </a:extLst>
            </p:cNvPr>
            <p:cNvSpPr txBox="1"/>
            <p:nvPr/>
          </p:nvSpPr>
          <p:spPr>
            <a:xfrm>
              <a:off x="2887688" y="1946820"/>
              <a:ext cx="2064555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500" kern="1200"/>
                <a:t>Delivery(method)</a:t>
              </a:r>
            </a:p>
          </p:txBody>
        </p:sp>
      </p:grpSp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C7647113-86EF-40A5-9715-03A0C9D732EB}"/>
              </a:ext>
            </a:extLst>
          </p:cNvPr>
          <p:cNvSpPr/>
          <p:nvPr/>
        </p:nvSpPr>
        <p:spPr>
          <a:xfrm>
            <a:off x="5417654" y="3768177"/>
            <a:ext cx="1259379" cy="1259379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17" name="Rectangle 16" descr="Playbook">
            <a:extLst>
              <a:ext uri="{FF2B5EF4-FFF2-40B4-BE49-F238E27FC236}">
                <a16:creationId xmlns:a16="http://schemas.microsoft.com/office/drawing/2014/main" id="{63753C55-C027-4D2E-954E-89A4541B2B89}"/>
              </a:ext>
            </a:extLst>
          </p:cNvPr>
          <p:cNvSpPr/>
          <p:nvPr/>
        </p:nvSpPr>
        <p:spPr>
          <a:xfrm>
            <a:off x="5686046" y="4036569"/>
            <a:ext cx="722594" cy="722594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830AAFB-42E6-4EF4-B613-B5A97CB3A90F}"/>
              </a:ext>
            </a:extLst>
          </p:cNvPr>
          <p:cNvGrpSpPr/>
          <p:nvPr/>
        </p:nvGrpSpPr>
        <p:grpSpPr>
          <a:xfrm>
            <a:off x="5015065" y="5419822"/>
            <a:ext cx="2064555" cy="720000"/>
            <a:chOff x="5313541" y="1946820"/>
            <a:chExt cx="2064555" cy="72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472E125-7A5B-43B7-8E38-4A895D177E1C}"/>
                </a:ext>
              </a:extLst>
            </p:cNvPr>
            <p:cNvSpPr/>
            <p:nvPr/>
          </p:nvSpPr>
          <p:spPr>
            <a:xfrm>
              <a:off x="5313541" y="1946820"/>
              <a:ext cx="2064555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BEEC6B2-B373-47CC-8833-586AB6B1A4E6}"/>
                </a:ext>
              </a:extLst>
            </p:cNvPr>
            <p:cNvSpPr txBox="1"/>
            <p:nvPr/>
          </p:nvSpPr>
          <p:spPr>
            <a:xfrm>
              <a:off x="5313541" y="1946820"/>
              <a:ext cx="2064555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500" kern="1200"/>
                <a:t>takeaway(method)</a:t>
              </a:r>
            </a:p>
          </p:txBody>
        </p:sp>
      </p:grpSp>
      <p:sp>
        <p:nvSpPr>
          <p:cNvPr id="19" name="Rectangle: Diagonal Corners Rounded 18">
            <a:extLst>
              <a:ext uri="{FF2B5EF4-FFF2-40B4-BE49-F238E27FC236}">
                <a16:creationId xmlns:a16="http://schemas.microsoft.com/office/drawing/2014/main" id="{3B8911E3-BDCC-47C2-9096-A5CC46045569}"/>
              </a:ext>
            </a:extLst>
          </p:cNvPr>
          <p:cNvSpPr/>
          <p:nvPr/>
        </p:nvSpPr>
        <p:spPr>
          <a:xfrm>
            <a:off x="7843507" y="3768177"/>
            <a:ext cx="1259379" cy="1259379"/>
          </a:xfrm>
          <a:prstGeom prst="round2DiagRect">
            <a:avLst>
              <a:gd name="adj1" fmla="val 29727"/>
              <a:gd name="adj2" fmla="val 0"/>
            </a:avLst>
          </a:prstGeom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20" name="Rectangle 19" descr="Chef">
            <a:extLst>
              <a:ext uri="{FF2B5EF4-FFF2-40B4-BE49-F238E27FC236}">
                <a16:creationId xmlns:a16="http://schemas.microsoft.com/office/drawing/2014/main" id="{F43F827F-03D3-4E47-AFE4-B0C94F71EB95}"/>
              </a:ext>
            </a:extLst>
          </p:cNvPr>
          <p:cNvSpPr/>
          <p:nvPr/>
        </p:nvSpPr>
        <p:spPr>
          <a:xfrm>
            <a:off x="8111899" y="4036569"/>
            <a:ext cx="722594" cy="722594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281CC26-7962-4E13-9315-0AFA27B4100C}"/>
              </a:ext>
            </a:extLst>
          </p:cNvPr>
          <p:cNvGrpSpPr/>
          <p:nvPr/>
        </p:nvGrpSpPr>
        <p:grpSpPr>
          <a:xfrm>
            <a:off x="7440918" y="5419822"/>
            <a:ext cx="2064555" cy="720000"/>
            <a:chOff x="7739394" y="1946820"/>
            <a:chExt cx="2064555" cy="720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6F00ECA-BB42-4CF3-9F39-3F0E13C66552}"/>
                </a:ext>
              </a:extLst>
            </p:cNvPr>
            <p:cNvSpPr/>
            <p:nvPr/>
          </p:nvSpPr>
          <p:spPr>
            <a:xfrm>
              <a:off x="7739394" y="1946820"/>
              <a:ext cx="2064555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EE2D411-1AA1-4519-BC5F-FA58C879394F}"/>
                </a:ext>
              </a:extLst>
            </p:cNvPr>
            <p:cNvSpPr txBox="1"/>
            <p:nvPr/>
          </p:nvSpPr>
          <p:spPr>
            <a:xfrm>
              <a:off x="7739394" y="1946820"/>
              <a:ext cx="2064555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cap="all"/>
              </a:pPr>
              <a:r>
                <a:rPr lang="en-US" sz="1500" kern="1200"/>
                <a:t>cook(method)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3241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3C515-0284-404F-A357-9220E0429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5451" y="562524"/>
            <a:ext cx="8911687" cy="1280890"/>
          </a:xfrm>
        </p:spPr>
        <p:txBody>
          <a:bodyPr/>
          <a:lstStyle/>
          <a:p>
            <a:r>
              <a:rPr lang="en-US" dirty="0"/>
              <a:t>Contradictions:</a:t>
            </a:r>
            <a:endParaRPr lang="LID4096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C162A4-5A5A-4D53-A8B0-618B79A45753}"/>
              </a:ext>
            </a:extLst>
          </p:cNvPr>
          <p:cNvGrpSpPr/>
          <p:nvPr/>
        </p:nvGrpSpPr>
        <p:grpSpPr>
          <a:xfrm>
            <a:off x="2825059" y="4051819"/>
            <a:ext cx="7656840" cy="2420036"/>
            <a:chOff x="3809390" y="2703273"/>
            <a:chExt cx="4573221" cy="1451453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3BB0C36-C40B-4EC8-AE1B-FC59978DD628}"/>
                </a:ext>
              </a:extLst>
            </p:cNvPr>
            <p:cNvSpPr/>
            <p:nvPr/>
          </p:nvSpPr>
          <p:spPr>
            <a:xfrm>
              <a:off x="3809390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7BA76B7-D597-4409-B2C5-48497C41801B}"/>
                </a:ext>
              </a:extLst>
            </p:cNvPr>
            <p:cNvGrpSpPr/>
            <p:nvPr/>
          </p:nvGrpSpPr>
          <p:grpSpPr>
            <a:xfrm>
              <a:off x="4027162" y="2910157"/>
              <a:ext cx="1959952" cy="1244569"/>
              <a:chOff x="5011511" y="1484268"/>
              <a:chExt cx="1959952" cy="1244569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8F974A1C-0647-41BF-9657-A75F667A81A8}"/>
                  </a:ext>
                </a:extLst>
              </p:cNvPr>
              <p:cNvSpPr/>
              <p:nvPr/>
            </p:nvSpPr>
            <p:spPr>
              <a:xfrm>
                <a:off x="5011511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3" name="Rectangle: Rounded Corners 5">
                <a:extLst>
                  <a:ext uri="{FF2B5EF4-FFF2-40B4-BE49-F238E27FC236}">
                    <a16:creationId xmlns:a16="http://schemas.microsoft.com/office/drawing/2014/main" id="{C27A4300-A77E-429A-AB81-4C046E6363B6}"/>
                  </a:ext>
                </a:extLst>
              </p:cNvPr>
              <p:cNvSpPr txBox="1"/>
              <p:nvPr/>
            </p:nvSpPr>
            <p:spPr>
              <a:xfrm>
                <a:off x="5047963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100" kern="1200" dirty="0" err="1"/>
                  <a:t>noDelivery</a:t>
                </a:r>
                <a:r>
                  <a:rPr lang="en-US" sz="1100" kern="1200" dirty="0"/>
                  <a:t> – We can not get a delivery, so we have not(delivery(method))</a:t>
                </a:r>
              </a:p>
            </p:txBody>
          </p:sp>
        </p:grp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D8313FD-9B5E-411C-A47E-3F845A2460B5}"/>
                </a:ext>
              </a:extLst>
            </p:cNvPr>
            <p:cNvSpPr/>
            <p:nvPr/>
          </p:nvSpPr>
          <p:spPr>
            <a:xfrm>
              <a:off x="6204887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6EF3AD3-3675-40A7-BF1B-0E4B4C9DC373}"/>
                </a:ext>
              </a:extLst>
            </p:cNvPr>
            <p:cNvGrpSpPr/>
            <p:nvPr/>
          </p:nvGrpSpPr>
          <p:grpSpPr>
            <a:xfrm>
              <a:off x="6422659" y="2910157"/>
              <a:ext cx="1959952" cy="1244569"/>
              <a:chOff x="7407008" y="1484268"/>
              <a:chExt cx="1959952" cy="1244569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1D30CAF6-14B7-40C8-AC0E-DC08A31F85B1}"/>
                  </a:ext>
                </a:extLst>
              </p:cNvPr>
              <p:cNvSpPr/>
              <p:nvPr/>
            </p:nvSpPr>
            <p:spPr>
              <a:xfrm>
                <a:off x="7407008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1" name="Rectangle: Rounded Corners 8">
                <a:extLst>
                  <a:ext uri="{FF2B5EF4-FFF2-40B4-BE49-F238E27FC236}">
                    <a16:creationId xmlns:a16="http://schemas.microsoft.com/office/drawing/2014/main" id="{BCA7A54F-48F0-4461-B463-AB6A831838D0}"/>
                  </a:ext>
                </a:extLst>
              </p:cNvPr>
              <p:cNvSpPr txBox="1"/>
              <p:nvPr/>
            </p:nvSpPr>
            <p:spPr>
              <a:xfrm>
                <a:off x="7443460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marL="0" lvl="0" indent="0" algn="ctr" defTabSz="488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100" kern="1200" dirty="0" err="1"/>
                  <a:t>noOptions</a:t>
                </a:r>
                <a:r>
                  <a:rPr lang="en-US" sz="1100" kern="1200" dirty="0"/>
                  <a:t> – If all the above options are true then we are left in a scenario where nothing happens, so we cook with everything we have.</a:t>
                </a: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2B9C889-DF05-4851-910C-12DF86B0A2AF}"/>
              </a:ext>
            </a:extLst>
          </p:cNvPr>
          <p:cNvGrpSpPr/>
          <p:nvPr/>
        </p:nvGrpSpPr>
        <p:grpSpPr>
          <a:xfrm>
            <a:off x="2825059" y="1446787"/>
            <a:ext cx="7656840" cy="2420036"/>
            <a:chOff x="3809390" y="2703273"/>
            <a:chExt cx="4573221" cy="1451453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366DFADA-CE6A-47DA-BC8C-4481D65A7B62}"/>
                </a:ext>
              </a:extLst>
            </p:cNvPr>
            <p:cNvSpPr/>
            <p:nvPr/>
          </p:nvSpPr>
          <p:spPr>
            <a:xfrm>
              <a:off x="3809390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99D0F97-DE79-4BD6-BF69-5D69EF53543D}"/>
                </a:ext>
              </a:extLst>
            </p:cNvPr>
            <p:cNvGrpSpPr/>
            <p:nvPr/>
          </p:nvGrpSpPr>
          <p:grpSpPr>
            <a:xfrm>
              <a:off x="4027162" y="2910157"/>
              <a:ext cx="1959952" cy="1244569"/>
              <a:chOff x="5011511" y="1484268"/>
              <a:chExt cx="1959952" cy="1244569"/>
            </a:xfrm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A26D3130-0800-4F7A-8740-306B43FC0A62}"/>
                  </a:ext>
                </a:extLst>
              </p:cNvPr>
              <p:cNvSpPr/>
              <p:nvPr/>
            </p:nvSpPr>
            <p:spPr>
              <a:xfrm>
                <a:off x="5011511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3" name="Rectangle: Rounded Corners 5">
                <a:extLst>
                  <a:ext uri="{FF2B5EF4-FFF2-40B4-BE49-F238E27FC236}">
                    <a16:creationId xmlns:a16="http://schemas.microsoft.com/office/drawing/2014/main" id="{E6D8FBBD-E3EB-4329-9514-48365EB3B29F}"/>
                  </a:ext>
                </a:extLst>
              </p:cNvPr>
              <p:cNvSpPr txBox="1"/>
              <p:nvPr/>
            </p:nvSpPr>
            <p:spPr>
              <a:xfrm>
                <a:off x="5047963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lvl="0"/>
                <a:r>
                  <a:rPr lang="en-US" sz="1100" dirty="0" err="1"/>
                  <a:t>noCook</a:t>
                </a:r>
                <a:r>
                  <a:rPr lang="en-US" sz="1100" dirty="0"/>
                  <a:t> – We can not cook so we have not(cook(method))</a:t>
                </a:r>
              </a:p>
            </p:txBody>
          </p:sp>
        </p:grp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BF549B46-6DA1-416A-873F-A8743CCEC0C0}"/>
                </a:ext>
              </a:extLst>
            </p:cNvPr>
            <p:cNvSpPr/>
            <p:nvPr/>
          </p:nvSpPr>
          <p:spPr>
            <a:xfrm>
              <a:off x="6204887" y="2703273"/>
              <a:ext cx="1959952" cy="1244569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5B2D330-E0DB-49CC-8494-9D2379FB628B}"/>
                </a:ext>
              </a:extLst>
            </p:cNvPr>
            <p:cNvGrpSpPr/>
            <p:nvPr/>
          </p:nvGrpSpPr>
          <p:grpSpPr>
            <a:xfrm>
              <a:off x="6422659" y="2910157"/>
              <a:ext cx="1959952" cy="1244569"/>
              <a:chOff x="7407008" y="1484268"/>
              <a:chExt cx="1959952" cy="1244569"/>
            </a:xfrm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10D31A0D-7FB5-46D2-8EEC-579C0A40B099}"/>
                  </a:ext>
                </a:extLst>
              </p:cNvPr>
              <p:cNvSpPr/>
              <p:nvPr/>
            </p:nvSpPr>
            <p:spPr>
              <a:xfrm>
                <a:off x="7407008" y="1484268"/>
                <a:ext cx="1959952" cy="1244569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1" name="Rectangle: Rounded Corners 8">
                <a:extLst>
                  <a:ext uri="{FF2B5EF4-FFF2-40B4-BE49-F238E27FC236}">
                    <a16:creationId xmlns:a16="http://schemas.microsoft.com/office/drawing/2014/main" id="{B972F050-E97D-49D5-BBE7-E7A9FED26E0C}"/>
                  </a:ext>
                </a:extLst>
              </p:cNvPr>
              <p:cNvSpPr txBox="1"/>
              <p:nvPr/>
            </p:nvSpPr>
            <p:spPr>
              <a:xfrm>
                <a:off x="7443460" y="1520720"/>
                <a:ext cx="1887048" cy="117166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1910" tIns="41910" rIns="41910" bIns="41910" numCol="1" spcCol="1270" anchor="ctr" anchorCtr="0">
                <a:noAutofit/>
              </a:bodyPr>
              <a:lstStyle/>
              <a:p>
                <a:pPr lvl="0"/>
                <a:r>
                  <a:rPr lang="en-US" sz="1100" dirty="0" err="1"/>
                  <a:t>noTakeaway</a:t>
                </a:r>
                <a:r>
                  <a:rPr lang="en-US" sz="1100" dirty="0"/>
                  <a:t> – We can not takeaway, so we have not(</a:t>
                </a:r>
                <a:r>
                  <a:rPr lang="en-US" sz="1100" dirty="0" err="1"/>
                  <a:t>takeAway</a:t>
                </a:r>
                <a:r>
                  <a:rPr lang="en-US" sz="1100" dirty="0"/>
                  <a:t>(method))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79910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A8D6812-7202-45C1-A880-6065E6AC39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3010152"/>
              </p:ext>
            </p:extLst>
          </p:nvPr>
        </p:nvGraphicFramePr>
        <p:xfrm>
          <a:off x="2639316" y="906049"/>
          <a:ext cx="8915400" cy="3777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6858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5CBA-11B5-44F0-8D9F-42EDF410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46102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Scenarios</a:t>
            </a:r>
            <a:endParaRPr lang="LID4096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4BD8D-F3BC-4B50-92C4-C6266C1D6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4" y="1470212"/>
            <a:ext cx="9294276" cy="523538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900" dirty="0"/>
              <a:t>Panikos scenarios (the delivery lover)</a:t>
            </a:r>
            <a:br>
              <a:rPr lang="en-US" sz="2900" dirty="0"/>
            </a:br>
            <a:endParaRPr lang="en-US" sz="2900" dirty="0"/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delivery(method)&gt; # we prefer delivery always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takeaway after delivery is unavailable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delivery(method)&gt; # we prefer delivery than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(Cristian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 (method)&gt; # we can still cook, but prefer delivery (Cristian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cook(method)&gt; # we can do anything so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delivery(method)&gt; # we cannot cook so we go with delivery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cant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like above so takeaway instead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cook even if last resort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delivery(method)&gt; # we delivery because we cant cook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827563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5CBA-11B5-44F0-8D9F-42EDF410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46102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Scenarios</a:t>
            </a:r>
            <a:endParaRPr lang="LID4096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4BD8D-F3BC-4B50-92C4-C6266C1D6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4" y="1470212"/>
            <a:ext cx="9294276" cy="523538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900" dirty="0"/>
              <a:t>Cristian scenarios (the cooking lover)</a:t>
            </a:r>
            <a:br>
              <a:rPr lang="en-US" sz="2900" dirty="0"/>
            </a:br>
            <a:endParaRPr lang="en-US" sz="2900" dirty="0"/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cook(method)&gt; # we prefer cooking  always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takeaway after cooking is unavailable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prefer to cook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prefer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than delivery (Panikos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haveHw,easyHw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can still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cook,so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 do (Panikos does not)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cook(method)&gt; # we can do anything so we prefer to cook anyways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cannot cook so we go with takeaway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delivey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can’t takeaway like we like so we delivery instead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cook(method)&gt; # we cook because nothing else is allowed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moodToCook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easyHw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},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(method)&gt; # we takeaway because we cant cook like we like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haveHw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noCook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noDelivery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noTakeaway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}, cook(method) # we have no options so we are left to cook despite everything else.</a:t>
            </a: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454517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26B4-82E4-4D9C-9BCB-D80DFADB9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dirty="0"/>
              <a:t>Website:</a:t>
            </a:r>
            <a:endParaRPr lang="LID4096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4543A62-A2AB-454A-878E-D3D9190D5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D993750-3EE6-4730-B1FF-99989C27D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en-US" dirty="0"/>
              <a:t>We a switch on top indicating which User we prefer.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And below we have checkboxes for the arguments.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9369BB-9819-474A-9CFE-809BFB203F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" r="3355"/>
          <a:stretch/>
        </p:blipFill>
        <p:spPr>
          <a:xfrm>
            <a:off x="4619543" y="640080"/>
            <a:ext cx="6953577" cy="5252773"/>
          </a:xfrm>
          <a:prstGeom prst="rect">
            <a:avLst/>
          </a:prstGeom>
        </p:spPr>
      </p:pic>
      <p:sp>
        <p:nvSpPr>
          <p:cNvPr id="16" name="Freeform 11">
            <a:extLst>
              <a:ext uri="{FF2B5EF4-FFF2-40B4-BE49-F238E27FC236}">
                <a16:creationId xmlns:a16="http://schemas.microsoft.com/office/drawing/2014/main" id="{50553464-41F1-4160-9D02-7C5EC7013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7304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58</TotalTime>
  <Words>803</Words>
  <Application>Microsoft Office PowerPoint</Application>
  <PresentationFormat>Widescreen</PresentationFormat>
  <Paragraphs>63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System Font Regular</vt:lpstr>
      <vt:lpstr>Wingdings 3</vt:lpstr>
      <vt:lpstr>Wisp</vt:lpstr>
      <vt:lpstr>ΕΠΛ 434 –ΛΟΓΙΚΟΣ ΠΡΟΓΡΑΜΜΑΤΙΣΜΟΣ ΚΑΙ ΤΕΧΝΗΤΗ ΝΟΗΜΟΣΥΝΗ ΆΣΚΗΣΗ ΓΟΡΓΙΑ – ΜΕΡΟΣ 3   FOOD PICKER</vt:lpstr>
      <vt:lpstr>Panikos and Cristian</vt:lpstr>
      <vt:lpstr>Natural language description:</vt:lpstr>
      <vt:lpstr>Options</vt:lpstr>
      <vt:lpstr>Contradictions:</vt:lpstr>
      <vt:lpstr>PowerPoint Presentation</vt:lpstr>
      <vt:lpstr>Scenarios</vt:lpstr>
      <vt:lpstr>Scenarios</vt:lpstr>
      <vt:lpstr>Website:</vt:lpstr>
      <vt:lpstr>Architecture:</vt:lpstr>
      <vt:lpstr>Demo video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Inteligence - ΕΠΛ 434 –Λογικός Προγραμματισμός και Τεχνητή Νοημοσύνη Άσκηση Γοργία - Μέρος 3ο Παρουσιαη του Food picker</dc:title>
  <dc:creator>Panikos Christou</dc:creator>
  <cp:lastModifiedBy>Panikos Christou</cp:lastModifiedBy>
  <cp:revision>22</cp:revision>
  <dcterms:created xsi:type="dcterms:W3CDTF">2021-12-07T15:12:59Z</dcterms:created>
  <dcterms:modified xsi:type="dcterms:W3CDTF">2021-12-07T17:17:57Z</dcterms:modified>
</cp:coreProperties>
</file>

<file path=docProps/thumbnail.jpeg>
</file>